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  <p:sldMasterId id="2147483703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59" r:id="rId7"/>
    <p:sldId id="260" r:id="rId8"/>
    <p:sldId id="261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6229" autoAdjust="0"/>
  </p:normalViewPr>
  <p:slideViewPr>
    <p:cSldViewPr>
      <p:cViewPr varScale="1">
        <p:scale>
          <a:sx n="102" d="100"/>
          <a:sy n="102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28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7FE4A2-CEC9-4761-921A-F12873180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BD017-A5F6-455B-BF70-6CD4BBB09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r>
              <a:rPr lang="en-US" sz="1000"/>
              <a:t>3/1/2020 pm</a:t>
            </a:r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9B333-F7A9-46F8-85B7-616899CC50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1000"/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16AAA-5F29-4BEF-B0A6-1B79DD133D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B000B03-6828-4FCB-9AA8-E700CB1DA228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8907127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C5D644-AA7F-4D4C-BC72-C728DED69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27DAC-412E-404C-B6EB-DB4401867B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3/1/2020 pm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448B232-0BD3-4131-A387-8C82BDFBA4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0D90B0-26AF-439D-BA4E-713ABE4AA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F5044-9A50-4E36-9C97-79C756A9BC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Micky Galloway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CAC91-4803-44AF-86F1-AD346AECC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08A1B13-C841-45DB-892E-28B03A269D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C40C0B34-7062-46D4-9894-3FB26DF04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C9F14E95-6FA1-4726-87C9-705AF31F01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5" name="Header Placeholder 3">
            <a:extLst>
              <a:ext uri="{FF2B5EF4-FFF2-40B4-BE49-F238E27FC236}">
                <a16:creationId xmlns:a16="http://schemas.microsoft.com/office/drawing/2014/main" id="{FCE2F3A4-7B69-4208-A665-4F4F9C4D477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6" name="Date Placeholder 4">
            <a:extLst>
              <a:ext uri="{FF2B5EF4-FFF2-40B4-BE49-F238E27FC236}">
                <a16:creationId xmlns:a16="http://schemas.microsoft.com/office/drawing/2014/main" id="{BD9472E8-1C65-4AC3-B9DC-13D245C742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3/1/2020 pm</a:t>
            </a:r>
          </a:p>
        </p:txBody>
      </p:sp>
      <p:sp>
        <p:nvSpPr>
          <p:cNvPr id="59397" name="Footer Placeholder 5">
            <a:extLst>
              <a:ext uri="{FF2B5EF4-FFF2-40B4-BE49-F238E27FC236}">
                <a16:creationId xmlns:a16="http://schemas.microsoft.com/office/drawing/2014/main" id="{199B36A2-2CB6-420E-9851-2D5CA8458F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" y="9119173"/>
            <a:ext cx="6583017" cy="48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0">
                <a:solidFill>
                  <a:srgbClr val="000000"/>
                </a:solidFill>
              </a:rPr>
              <a:t>Micky Galloway</a:t>
            </a:r>
            <a:endParaRPr lang="en-US" altLang="en-US" sz="500" dirty="0">
              <a:solidFill>
                <a:srgbClr val="000000"/>
              </a:solidFill>
            </a:endParaRPr>
          </a:p>
        </p:txBody>
      </p:sp>
      <p:sp>
        <p:nvSpPr>
          <p:cNvPr id="59398" name="Slide Number Placeholder 6">
            <a:extLst>
              <a:ext uri="{FF2B5EF4-FFF2-40B4-BE49-F238E27FC236}">
                <a16:creationId xmlns:a16="http://schemas.microsoft.com/office/drawing/2014/main" id="{AE3A5C9B-31FA-48B9-BA3A-F1AF6794C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6583017" y="9119173"/>
            <a:ext cx="730527" cy="48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E4109C-D0DB-42FE-AF16-EA10935CB285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1353B16D-9DFA-4E0F-BD35-E7B6E269E1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1D066503-72B9-48E9-81B0-6611F1824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EFC924B4-121B-475C-A0D9-4C4F48C20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2F88B5-AA00-4389-B5C8-2CD399606B2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8F1E8-49D8-4D4E-BF58-1FE0092FC6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3/1/2020 pm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1330-381E-4089-987D-3F4D521DF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5970906F-BCA6-4BFD-B00B-C049A0298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4822AD3A-C5B4-45C7-BEF2-0AA756FFB8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32B459F-F9FF-4529-9076-AE372C438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0F4283-F360-413C-8852-375A55D71010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E9E39-CC41-4AB2-8AA3-7A0C9523A2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3/1/2020 pm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71BC3-E81A-4342-AA96-A3D97BA6D1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9724CD13-D37A-408D-B111-8599B529CE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2A3A8B08-20C2-48F9-A4E6-892188DE1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F2B5FF55-61B2-4061-B9D8-14AC05078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F552BF-7FD1-413A-89EC-B44D77BC3A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8664C-C351-4B66-B5D1-DFDD03629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3/1/2020 pm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EF370-8235-44AF-A37F-FD6996B232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EFF9130-7ED7-4B66-824E-5A50F3D980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2D24B98-BD63-4FEE-9DE8-EA76D7425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C2D833F4-6368-400C-8AEF-202FA4888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0839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648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56902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31155" indent="-2371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528FE6-3574-4C76-97C2-8E401DBDCAD7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64625-97FA-4615-A5E5-CE2513FA923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3/1/2020 pm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E6EBB-FC7F-4222-A233-A07100D482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Micky Galloway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50711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55690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8086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493169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>
            <a:extLst>
              <a:ext uri="{FF2B5EF4-FFF2-40B4-BE49-F238E27FC236}">
                <a16:creationId xmlns:a16="http://schemas.microsoft.com/office/drawing/2014/main" id="{63310C58-B5E6-4B83-9AF6-B821829EB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673E6E-07E6-40D2-A37E-0A7A0E28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E9DD43-8C84-4912-A0A0-17D3AFD6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2C8B49-8E93-4E81-99E3-6DC933FE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fld id="{3E90C656-FE99-4297-9DDF-8635BB9F0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7134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E1B842B6-F236-4C75-9FBD-748731318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F1D254-5539-49DB-B3A6-63C0A555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23E8AE-0DE1-424B-A214-2E57CDF1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E7804-DB1D-42E2-8FA7-485A2C2A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1CFE-62E2-474D-A293-9FBB8F11B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48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F54F216D-8CDE-44D0-9F8B-B9C93CD8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CE7A2A-3D97-499F-AACB-D91021EA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FE6845-EC6C-4280-9C07-CE25D391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8C495D-F31C-4599-B63D-77B7D724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C4626-5733-4914-BF38-35E1FB102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62332"/>
      </p:ext>
    </p:extLst>
  </p:cSld>
  <p:clrMapOvr>
    <a:masterClrMapping/>
  </p:clrMapOvr>
  <p:transition spd="slow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0AFE2E50-599F-4B4B-817F-3F303064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C0FDB9A-BEDB-4522-B3EF-25126751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643DE1B-E8EE-432F-9C34-0A85FFC5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737AAC4-72E1-477E-ABA4-4F2375A1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835E7-ACCE-4706-9CD9-7FAE2A363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1987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>
            <a:extLst>
              <a:ext uri="{FF2B5EF4-FFF2-40B4-BE49-F238E27FC236}">
                <a16:creationId xmlns:a16="http://schemas.microsoft.com/office/drawing/2014/main" id="{CB19FF39-FCD1-43D1-B507-9C3903682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D0CA0A3-C2B7-4119-AA7F-84A5851B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FB7EA96-980F-4E15-9DDB-1288D646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99CFE07-887D-458A-ADB1-2F7E1AB1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E3D1-FA64-4AAA-805A-835B445FB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8334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>
            <a:extLst>
              <a:ext uri="{FF2B5EF4-FFF2-40B4-BE49-F238E27FC236}">
                <a16:creationId xmlns:a16="http://schemas.microsoft.com/office/drawing/2014/main" id="{6FD7E43D-87F8-4DEC-A9CC-E734F27C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B7466C5-8927-4BBF-85B3-B96512EC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DAE5C48-483A-4312-BD21-9B93B204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AB80C8-FCF3-4BFA-8CFB-8CB7E8F5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0DB7-06F1-439B-868E-8DD99BCA6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5537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>
            <a:extLst>
              <a:ext uri="{FF2B5EF4-FFF2-40B4-BE49-F238E27FC236}">
                <a16:creationId xmlns:a16="http://schemas.microsoft.com/office/drawing/2014/main" id="{5A927CBD-85D7-4187-BE42-8CF2E80C2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34BACF6-C129-472A-BD96-538645E9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7B186DC-5387-4BD5-9C2B-F91330C3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E8A0CFB-205C-45CE-8DD9-FFB345D0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C544D-12E0-42EB-B2BE-9CE5C405C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8796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>
            <a:extLst>
              <a:ext uri="{FF2B5EF4-FFF2-40B4-BE49-F238E27FC236}">
                <a16:creationId xmlns:a16="http://schemas.microsoft.com/office/drawing/2014/main" id="{696C2CAC-E96F-43BC-B983-F34ED7E7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0B0F1D0-E3CC-4D15-833B-022AAB25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A8407FA-AAA2-41F6-A0D5-34EE89C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24F45E3-B3FD-41A5-A268-CF1181F7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B508-EE6F-4038-804A-CD8434CF5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290175"/>
      </p:ext>
    </p:extLst>
  </p:cSld>
  <p:clrMapOvr>
    <a:masterClrMapping/>
  </p:clrMapOvr>
  <p:transition spd="slow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8086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860322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>
            <a:extLst>
              <a:ext uri="{FF2B5EF4-FFF2-40B4-BE49-F238E27FC236}">
                <a16:creationId xmlns:a16="http://schemas.microsoft.com/office/drawing/2014/main" id="{06E510EB-E89F-424D-87AC-F362C2788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890EBD5-0E9B-4A07-8FE4-72BA2057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0A1188E-9B7E-4C42-B42B-13A632A8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8D94B81-8A37-475E-9182-E1B649D5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4F7DC-D452-4520-8263-79D052080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33075"/>
      </p:ext>
    </p:extLst>
  </p:cSld>
  <p:clrMapOvr>
    <a:masterClrMapping/>
  </p:clrMapOvr>
  <p:transition spd="slow"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CF1AFC45-21AC-4DE5-9265-07371467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A26F74C-6A3E-481C-ACE4-DDC037C7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65E6C6C-AA4A-486C-8EE5-8234DCE0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3FF54BF-C729-4188-AB26-9EE34FD2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5EFC5-9B26-471B-85EB-4A778D450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96842"/>
      </p:ext>
    </p:extLst>
  </p:cSld>
  <p:clrMapOvr>
    <a:masterClrMapping/>
  </p:clrMapOvr>
  <p:transition spd="slow"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AFE00BA2-96E8-4CDB-A650-383C5F94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9F885-B217-40C0-99FD-4682FBA0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AE2EC4-9A5F-4924-89B6-30716C90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7FC3DB-077C-4D01-8486-6CD1BDF8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BA557-DE50-4CD1-BF73-881744CEB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74114"/>
      </p:ext>
    </p:extLst>
  </p:cSld>
  <p:clrMapOvr>
    <a:masterClrMapping/>
  </p:clrMapOvr>
  <p:transition spd="slow"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>
            <a:extLst>
              <a:ext uri="{FF2B5EF4-FFF2-40B4-BE49-F238E27FC236}">
                <a16:creationId xmlns:a16="http://schemas.microsoft.com/office/drawing/2014/main" id="{7845FEF9-59F0-4DB0-BFAB-3D1A4F93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FCF30BC-051B-4A1F-ABE2-3A63716017CB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ECCDE6B-4643-4C0E-9F91-BA51D09CD758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2A682C1-EBC9-48C6-9A98-BFD1F2A56F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B49A5C-3A91-4F84-9275-6A92D0F339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2D52D1F-F9A8-4CA7-A6D5-215623B9D5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17EADA-52E5-4C1B-9CB1-1A9DBF77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166985"/>
      </p:ext>
    </p:extLst>
  </p:cSld>
  <p:clrMapOvr>
    <a:masterClrMapping/>
  </p:clrMapOvr>
  <p:transition spd="slow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01F6B808-B38E-4C15-95BD-785885439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E490DF-9A2E-4041-961E-38A444C2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6BED9B-F714-4D04-9616-9EC6AD4A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3DDB5C-33A4-4DD2-94A1-90932E70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23CB8-FF78-4840-A4AA-3FF64F074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06302"/>
      </p:ext>
    </p:extLst>
  </p:cSld>
  <p:clrMapOvr>
    <a:masterClrMapping/>
  </p:clrMapOvr>
  <p:transition spd="slow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>
            <a:extLst>
              <a:ext uri="{FF2B5EF4-FFF2-40B4-BE49-F238E27FC236}">
                <a16:creationId xmlns:a16="http://schemas.microsoft.com/office/drawing/2014/main" id="{C68719DD-EDE1-4297-9806-2C282D6F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3A02B33-ED0B-4698-9BDE-7755A350A538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C2342B8-4BC3-43C7-92F2-5143545F592A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F9ED6E-4352-4C72-8383-8D07B2E1C8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96ACA1-C9E9-4834-A444-354C02901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002785-EF2D-4DC2-9A0C-56A09D919E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EE207B-D091-499A-8969-648B4AFF4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899"/>
      </p:ext>
    </p:extLst>
  </p:cSld>
  <p:clrMapOvr>
    <a:masterClrMapping/>
  </p:clrMapOvr>
  <p:transition spd="slow"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>
            <a:extLst>
              <a:ext uri="{FF2B5EF4-FFF2-40B4-BE49-F238E27FC236}">
                <a16:creationId xmlns:a16="http://schemas.microsoft.com/office/drawing/2014/main" id="{5BDB6602-D8D3-439A-875A-FF2FB715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E3BFDD-A0F6-497F-A172-12520A90CA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E77039-DD4D-4481-BD4C-290808156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195CDA-B89B-44BC-8296-BB948F51D6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D36C96-C2AD-4C5B-9DBE-ECF5F6DC9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099523"/>
      </p:ext>
    </p:extLst>
  </p:cSld>
  <p:clrMapOvr>
    <a:masterClrMapping/>
  </p:clrMapOvr>
  <p:transition spd="slow">
    <p:fad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BEF6CECA-CE03-4E7D-BA4B-F7027F04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8A27FC-AA14-45FC-85BD-C198562A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17A3D4-AA31-41EE-808C-42B0F492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F58362-A152-4A60-B6C8-B2EE043F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DFE7-7E3B-4B3E-8A7F-C76763776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996350"/>
      </p:ext>
    </p:extLst>
  </p:cSld>
  <p:clrMapOvr>
    <a:masterClrMapping/>
  </p:clrMapOvr>
  <p:transition spd="slow">
    <p:fade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9DB4D5DF-3105-4659-B7B7-1595BEC9D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6150B7-FF7D-4482-A198-1ECD380A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124E19-A8A1-406D-BC69-760683B9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A14F1F-E483-40EE-B6FD-F10E675D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C667-8145-4F6E-8756-833FAB928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844959"/>
      </p:ext>
    </p:extLst>
  </p:cSld>
  <p:clrMapOvr>
    <a:masterClrMapping/>
  </p:clrMapOvr>
  <p:transition spd="slow">
    <p:fad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57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40839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C14F9F-4AAC-484F-B570-084BCAFE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A6F403-042E-4147-8AC9-F01A8B8E1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992BC5-768E-4167-B4CF-7767BC8CD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79457-B1CF-4D69-BE3E-86F8A0796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10521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2F396-F3A0-4508-9CF6-56774F1E4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715AE-7D6E-4AA9-8014-C89C965FE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271F6B-EF90-428F-87E8-71543E576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22D7-D4DB-487F-8371-92090634C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8916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9F2317-757C-4813-9D6D-A7AD5B9E1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675967-920F-4CD3-8498-1EB19E7A8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E7AA3B-58C5-444F-9AE2-4FA274536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1637E-40AB-48BC-98FC-77C39C887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5795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49163-A388-4ECB-AFC8-0AAA21EA8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3602A-B1A3-4F3B-B598-94CC06C0D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B4B33-E637-45F9-96F7-001DD3161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719B2-8CF7-48AA-B414-D2B36FAB7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75264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9A824A-8765-4788-90E9-5B724F094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0463C7-E488-4F81-B591-D0909D871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8977B3-89A4-4E70-BD61-6F740E6BE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20FFA-3323-4833-AA85-5A933B671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1594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B4FAC4-D466-4C36-A2EB-31355626F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E0619A-E543-4C3E-B3EF-0CE1C87B8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A38DB7-A7A1-49D9-A42E-D28A17099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69FB2-D3DD-4C3F-92AC-C6BAB1C84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7790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2BAD81-EAA2-40AE-96F6-E6106669B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AEF55D-9398-4573-A6DF-F0EB3D8B4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B2E231-1D5A-4B9C-9E5D-F81D4EEAD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6B1E-AD85-4B86-A362-E33E35EEC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1292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6D716-4D9B-4497-B78D-F4F4B226C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C3FC0-D155-4AF0-9BC4-3AF3A2CEE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FAC3A-801F-4CD4-91D9-67A0ACDB6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6DD2B-B0E5-4F60-94F2-59446A3E2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38530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D5DBC-199E-4108-A1D6-F2F7EF59C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38B41-9A20-4895-93E1-54E547548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076AB-A7C5-4339-986D-5AF040FA6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39D74-F291-4840-B9A7-C7D586740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278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BD513C-AFC5-4C3A-8FF6-25F1D8282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FB468-5163-4832-BD1E-7E6BB3307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74A37-8B9E-4ECE-9E30-A69D5F26B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44C20-943C-4725-8D74-BA4ACBC9D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5729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8306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17252E-8C8D-4E59-A73A-C5E57577F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0354C-9F6E-4995-AEEB-9BF3217A9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223467-96E9-450F-92B8-A3AD0C0C1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FF97-6CBB-4E03-94E3-446E10507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08211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52042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0745A-10DC-485A-8E78-352F2B44C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70BCE-1EB3-4627-AA71-84FD4E202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07664D-ED92-4B45-920F-298A9BD9E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726FF-F90D-4799-8A09-099DF04C7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59983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D2E39-0EEF-4C98-891F-15F99FC22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D39EEF-C89F-45B9-B129-5C088E94C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03244-CCE5-4715-AAE3-776E4B8A2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465D9-66A5-4D44-A3A4-87B97FB8C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3925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9180E7-00B5-4FF4-99BD-6B7EA2CA4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2F54C-5462-44BD-97D2-3C4153176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0AF9D-67DC-49DC-BA7C-C7F6A5706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F6538-1B64-4C77-AFB3-AB88F5364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0744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C0843-4FF4-490A-B9D8-13EB1D757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BBFF6-EB27-40E5-B06C-96321BCEA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6FFF6-7DF6-4189-8ECC-325C6C039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47EF-DB4B-443A-92FF-C22DBFE8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0218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65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FEE31-FDAA-4D0A-9CA2-F00DFBB06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5C23F5-F130-40DD-8B75-C39BBD61B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5681BC-8176-4509-A12E-4A15AEE57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FD67C-A7A8-406B-A934-0CB3EB5E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62662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844F2D-3883-47CE-8116-A6764FCF2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D6AEAE-BB74-4497-982B-3E2CFE58C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FCFC78-346F-472E-86BF-33382D26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3159D-4286-4855-8FAA-11D50EA3B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7004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E770C-50C1-481C-8342-A2CA712FB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F62A77-14F9-470E-8932-F7BA6BB39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1CAD61-4191-46ED-A007-FBEB3B008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E9A7C-0D68-4093-9846-C615ACCA2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2233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90800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4CFB2-679E-4C15-A1BE-57461033A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6B73F-C911-44BA-B44A-2CE7BBBB0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336AF-8C44-4CF4-AF2B-9BE3594FF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A02F2-1B13-439F-8025-FB4B7AA8E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957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14918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18FB8-3BC1-41F6-A094-42ACB188F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D7997-818A-4592-A201-3EEAA0E5E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CB05D-D9E8-4DB7-A4F8-7C8AE5FDD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48316-B8AA-433F-8CA0-12BA93DA2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375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BDFC59-C62B-43BF-9C21-0EB20E2EE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1C9B07-3606-4500-96D0-B101C1B1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19842E-A441-4B42-9E6E-D982DD84F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77033-0F74-4DFC-977B-7E6B60E13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8346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0024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340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6708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4410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A2620-EFD1-4A99-9DDB-D09C19C3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D3C7BE-26B2-49A7-B996-B53E171E1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 descr="slidebakbar2.png">
            <a:extLst>
              <a:ext uri="{FF2B5EF4-FFF2-40B4-BE49-F238E27FC236}">
                <a16:creationId xmlns:a16="http://schemas.microsoft.com/office/drawing/2014/main" id="{4E70F666-770A-4628-B9AA-8D05BBCEF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5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57" r:id="rId9"/>
    <p:sldLayoutId id="2147483758" r:id="rId10"/>
    <p:sldLayoutId id="2147483759" r:id="rId11"/>
  </p:sldLayoutIdLst>
  <p:transition spd="med">
    <p:fade thruBlk="1"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881D2-0F58-427C-8823-47A2554A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1ABDDCC8-1719-436B-8E88-8C91BF2DA3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3BF0-FBD5-43C8-9F98-BEEFCDC12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43B5-7758-4D41-AD69-AF2BD6C09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592B-3A0E-44B3-AA8D-882673553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A24DA7D0-24F0-445B-A244-88DC39F5AD3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319" name="Picture 172" descr="in the beginning god_t">
            <a:extLst>
              <a:ext uri="{FF2B5EF4-FFF2-40B4-BE49-F238E27FC236}">
                <a16:creationId xmlns:a16="http://schemas.microsoft.com/office/drawing/2014/main" id="{D90B3E59-A386-484D-91F8-0946524F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ransition spd="slow">
    <p:fade/>
  </p:transition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9" descr="in the beginning god_cb">
            <a:extLst>
              <a:ext uri="{FF2B5EF4-FFF2-40B4-BE49-F238E27FC236}">
                <a16:creationId xmlns:a16="http://schemas.microsoft.com/office/drawing/2014/main" id="{982A6591-84F2-4A06-B540-96D7FBD7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28D98A6E-E02B-466F-84A2-9E33211ED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F3C4782-C716-4A9E-AD20-AC8BC25CF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BA20801-8A78-412B-AEB4-68DCB0D2F0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E5EB0B7-A0AD-4AD2-8D4B-28B90D04D0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E02FBA9-9105-4219-B67B-1F4DA67059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6A29EE7-8637-47EB-BCF6-617A74BB04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78" r:id="rId12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8" descr="in the beginning god_c">
            <a:extLst>
              <a:ext uri="{FF2B5EF4-FFF2-40B4-BE49-F238E27FC236}">
                <a16:creationId xmlns:a16="http://schemas.microsoft.com/office/drawing/2014/main" id="{77CDCED2-A0B8-4F32-A840-A1CCD528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C5240863-D046-4CB4-8140-41A19E395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FC91304-F406-49D9-A59C-846E0D183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5841EA-E9CB-4AEC-BD91-C12E5FDBD8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5365155-5C25-4D77-A7E0-C7996D3E4A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62E0567-E300-480B-9D61-53E1A5964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666701E-44F2-41FD-AE52-4CFFF45167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817E13A-1DAF-4A0C-B234-22CBDF82D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57606"/>
            <a:ext cx="7772400" cy="1015663"/>
          </a:xfrm>
        </p:spPr>
        <p:txBody>
          <a:bodyPr>
            <a:spAutoFit/>
          </a:bodyPr>
          <a:lstStyle/>
          <a:p>
            <a:pPr defTabSz="912813"/>
            <a:r>
              <a:rPr lang="en-US" altLang="en-US" sz="6000" dirty="0">
                <a:latin typeface="Segoe UI Semibold" panose="020B0702040204020203" pitchFamily="34" charset="0"/>
              </a:rPr>
              <a:t>Give Thanks 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FE0B7-AC0B-4D06-BAE6-21C7A6B56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4344988"/>
            <a:ext cx="7681913" cy="769441"/>
          </a:xfrm>
        </p:spPr>
        <p:txBody>
          <a:bodyPr rtlCol="0">
            <a:sp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Psalms 96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41369A6-24BE-4C74-9C32-F5F64C65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0179"/>
            <a:ext cx="8382000" cy="769441"/>
          </a:xfrm>
        </p:spPr>
        <p:txBody>
          <a:bodyPr>
            <a:spAutoFit/>
          </a:bodyPr>
          <a:lstStyle/>
          <a:p>
            <a:pPr defTabSz="912813"/>
            <a:r>
              <a:rPr lang="en-US" altLang="en-US" dirty="0">
                <a:latin typeface="Segoe UI Semibold" panose="020B0702040204020203" pitchFamily="34" charset="0"/>
              </a:rPr>
              <a:t>Thanksgiving to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35B2-D214-4417-8432-E401F1B44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305800" cy="4684359"/>
          </a:xfrm>
        </p:spPr>
        <p:txBody>
          <a:bodyPr rtlCol="0">
            <a:spAutoFit/>
          </a:bodyPr>
          <a:lstStyle/>
          <a:p>
            <a:pPr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Ingratitude is an infectious sin.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Romans 1:21; Luke 17:15-19</a:t>
            </a:r>
          </a:p>
          <a:p>
            <a:pPr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King David brought the ark to Jerusalem with a great celebration of thanksgiving.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1 Chronicles 15:26-28 (1 Chronicles 13-16)</a:t>
            </a:r>
          </a:p>
          <a:p>
            <a:pPr lvl="1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Appointed Levites to give thanks.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1 Chronicles 16:4-7</a:t>
            </a:r>
          </a:p>
          <a:p>
            <a:pPr lvl="1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Psalms 96 – 1 Chronicles 16:32-33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A call to give thanks to God</a:t>
            </a:r>
          </a:p>
        </p:txBody>
      </p:sp>
      <p:sp>
        <p:nvSpPr>
          <p:cNvPr id="60419" name="TextBox 4">
            <a:extLst>
              <a:ext uri="{FF2B5EF4-FFF2-40B4-BE49-F238E27FC236}">
                <a16:creationId xmlns:a16="http://schemas.microsoft.com/office/drawing/2014/main" id="{67330FD7-DCE8-4938-B684-318B3138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5532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Segoe UI Semibold" panose="020B0702040204020203" pitchFamily="34" charset="0"/>
              </a:rPr>
              <a:t>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259F-3F96-4893-83A6-18692EBE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8861"/>
            <a:ext cx="8382000" cy="769441"/>
          </a:xfrm>
        </p:spPr>
        <p:txBody>
          <a:bodyPr>
            <a:sp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latin typeface="Segoe UI Semibold" pitchFamily="34" charset="0"/>
              </a:rPr>
              <a:t>Thank God in Song </a:t>
            </a:r>
            <a:r>
              <a:rPr lang="en-US" dirty="0">
                <a:latin typeface="Segoe UI Semibold" pitchFamily="34" charset="0"/>
              </a:rPr>
              <a:t>–</a:t>
            </a:r>
            <a:r>
              <a:rPr dirty="0">
                <a:latin typeface="Segoe UI Semibold" pitchFamily="34" charset="0"/>
              </a:rPr>
              <a:t> </a:t>
            </a:r>
            <a:r>
              <a:rPr lang="en-US" sz="4000" dirty="0">
                <a:latin typeface="Segoe UI Semibold" pitchFamily="34" charset="0"/>
              </a:rPr>
              <a:t>Psalms</a:t>
            </a:r>
            <a:r>
              <a:rPr sz="4000" dirty="0">
                <a:latin typeface="Segoe UI Semibold" pitchFamily="34" charset="0"/>
              </a:rPr>
              <a:t> 96:1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BCAC-E777-4F51-994D-763C60C28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839200" cy="5398401"/>
          </a:xfrm>
        </p:spPr>
        <p:txBody>
          <a:bodyPr wrap="square" rtlCol="0">
            <a:spAutoFit/>
          </a:bodyPr>
          <a:lstStyle/>
          <a:p>
            <a:pPr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Singing expresses thanksgiving in the heart. Ephesians 5:19-20; Colossians 3:16</a:t>
            </a:r>
          </a:p>
          <a:p>
            <a:pPr marL="627063" lvl="1" indent="-33972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New song. 96:1 (New quality. Psalms 33:1-3)</a:t>
            </a:r>
          </a:p>
          <a:p>
            <a:pPr marL="971551" lvl="2" indent="-33972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“Not necessarily a song unheard before, but one fresh from the singer’s heart”</a:t>
            </a:r>
          </a:p>
          <a:p>
            <a:pPr marL="627063" lvl="1" indent="-33972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Victory and deliverance from our God. Revelation 14:3 (15:3)</a:t>
            </a:r>
          </a:p>
          <a:p>
            <a:pPr marL="627063" lvl="1" indent="-33972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God expects our singing to come from a thankful heart.</a:t>
            </a:r>
          </a:p>
        </p:txBody>
      </p:sp>
      <p:sp>
        <p:nvSpPr>
          <p:cNvPr id="62467" name="TextBox 3">
            <a:extLst>
              <a:ext uri="{FF2B5EF4-FFF2-40B4-BE49-F238E27FC236}">
                <a16:creationId xmlns:a16="http://schemas.microsoft.com/office/drawing/2014/main" id="{3375089B-A77F-4ADB-B8DB-1249C994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5532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Segoe UI Semibold" panose="020B0702040204020203" pitchFamily="34" charset="0"/>
              </a:rPr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2F3C-68B6-4CA4-A763-4B1B5169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52681"/>
            <a:ext cx="8991600" cy="1323439"/>
          </a:xfrm>
        </p:spPr>
        <p:txBody>
          <a:bodyPr wrap="square">
            <a:sp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dirty="0">
                <a:latin typeface="Segoe UI Semibold" pitchFamily="34" charset="0"/>
              </a:rPr>
              <a:t>Thank God for His Character and Blessings in Worship </a:t>
            </a:r>
            <a:r>
              <a:rPr lang="en-US" sz="4000" dirty="0">
                <a:latin typeface="Segoe UI Semibold" pitchFamily="34" charset="0"/>
              </a:rPr>
              <a:t>–</a:t>
            </a:r>
            <a:r>
              <a:rPr sz="4000" dirty="0">
                <a:latin typeface="Segoe UI Semibold" pitchFamily="34" charset="0"/>
              </a:rPr>
              <a:t> </a:t>
            </a:r>
            <a:r>
              <a:rPr lang="en-US" sz="4000" dirty="0">
                <a:latin typeface="Segoe UI Semibold" pitchFamily="34" charset="0"/>
              </a:rPr>
              <a:t>Psalms</a:t>
            </a:r>
            <a:r>
              <a:rPr sz="4000" dirty="0">
                <a:latin typeface="Segoe UI Semibold" pitchFamily="34" charset="0"/>
              </a:rPr>
              <a:t> 96:2-9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6A36D-F399-4459-98E6-EA574EB62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752600"/>
            <a:ext cx="8610600" cy="4844403"/>
          </a:xfrm>
        </p:spPr>
        <p:txBody>
          <a:bodyPr rtlCol="0">
            <a:spAutoFit/>
          </a:bodyPr>
          <a:lstStyle/>
          <a:p>
            <a:pPr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1" dirty="0">
                <a:latin typeface="Segoe UI Semibold" pitchFamily="34" charset="0"/>
              </a:rPr>
              <a:t>Thankful for the Power of God. 96:2-5</a:t>
            </a:r>
          </a:p>
          <a:p>
            <a:pPr marL="519113" lvl="1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Salvation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. 96:2; Psalms 71:15</a:t>
            </a:r>
          </a:p>
          <a:p>
            <a:pPr marL="804863" lvl="2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Israel. Exodus 15:1-2</a:t>
            </a:r>
          </a:p>
          <a:p>
            <a:pPr marL="804863" lvl="2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Spiritual victories. Psalms 3:8; 25:5</a:t>
            </a:r>
          </a:p>
          <a:p>
            <a:pPr marL="804863" lvl="2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Deserves unending thanks. Acts 4:12; Romans 6:23</a:t>
            </a:r>
          </a:p>
          <a:p>
            <a:pPr marL="460375" lvl="1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Glory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. 96:3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(honor, splendor, 29:2; 72:19; 115:1)</a:t>
            </a:r>
          </a:p>
          <a:p>
            <a:pPr marL="804863" lvl="2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Who He is and what He does.</a:t>
            </a:r>
          </a:p>
          <a:p>
            <a:pPr marL="804863" lvl="2" indent="-231775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Son claims the same honor. John 5:23</a:t>
            </a:r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C0DE4DF7-A48F-4861-8BF1-0D94A108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5532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Segoe UI Semibold" panose="020B0702040204020203" pitchFamily="34" charset="0"/>
              </a:rPr>
              <a:t>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EF864-312F-4F6D-AAB8-58045186C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905000"/>
            <a:ext cx="8610600" cy="4413516"/>
          </a:xfrm>
        </p:spPr>
        <p:txBody>
          <a:bodyPr rtlCol="0">
            <a:spAutoFit/>
          </a:bodyPr>
          <a:lstStyle/>
          <a:p>
            <a:pPr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1" dirty="0">
                <a:latin typeface="Segoe UI Semibold" pitchFamily="34" charset="0"/>
              </a:rPr>
              <a:t>Thankful for His Power. 96:2-5</a:t>
            </a:r>
          </a:p>
          <a:p>
            <a:pPr marL="519113" lvl="1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Wonders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(marvelous works). 96:3</a:t>
            </a:r>
          </a:p>
          <a:p>
            <a:pPr marL="863601" lvl="2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Declare them. Psalms 40:5; Psalms 136</a:t>
            </a:r>
          </a:p>
          <a:p>
            <a:pPr marL="519113" lvl="1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Our response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to our “great” God. 96:4-5</a:t>
            </a:r>
          </a:p>
          <a:p>
            <a:pPr marL="863601" lvl="2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Praise (adulation, acknowledgement).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James 1:17</a:t>
            </a:r>
          </a:p>
          <a:p>
            <a:pPr marL="863601" lvl="2" indent="-287338" defTabSz="91436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Fear (reverence and trust). Psalms 34:9; 40:3</a:t>
            </a:r>
          </a:p>
        </p:txBody>
      </p:sp>
      <p:sp>
        <p:nvSpPr>
          <p:cNvPr id="66563" name="TextBox 3">
            <a:extLst>
              <a:ext uri="{FF2B5EF4-FFF2-40B4-BE49-F238E27FC236}">
                <a16:creationId xmlns:a16="http://schemas.microsoft.com/office/drawing/2014/main" id="{7F8C11C2-2D1D-4148-B50A-18E347EE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55320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Segoe UI Semibold" panose="020B0702040204020203" pitchFamily="34" charset="0"/>
              </a:rPr>
              <a:t>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6E8166-469B-4EA8-99BD-F81033F2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52681"/>
            <a:ext cx="8991600" cy="1323439"/>
          </a:xfrm>
        </p:spPr>
        <p:txBody>
          <a:bodyPr wrap="square">
            <a:sp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dirty="0">
                <a:latin typeface="Segoe UI Semibold" pitchFamily="34" charset="0"/>
              </a:rPr>
              <a:t>Thank God for His Character and Blessings in Worship </a:t>
            </a:r>
            <a:r>
              <a:rPr lang="en-US" sz="4000" dirty="0">
                <a:latin typeface="Segoe UI Semibold" pitchFamily="34" charset="0"/>
              </a:rPr>
              <a:t>–</a:t>
            </a:r>
            <a:r>
              <a:rPr sz="4000" dirty="0">
                <a:latin typeface="Segoe UI Semibold" pitchFamily="34" charset="0"/>
              </a:rPr>
              <a:t> </a:t>
            </a:r>
            <a:r>
              <a:rPr lang="en-US" sz="4000" dirty="0">
                <a:latin typeface="Segoe UI Semibold" pitchFamily="34" charset="0"/>
              </a:rPr>
              <a:t>Psalms</a:t>
            </a:r>
            <a:r>
              <a:rPr sz="4000" dirty="0">
                <a:latin typeface="Segoe UI Semibold" pitchFamily="34" charset="0"/>
              </a:rPr>
              <a:t> 96:2-9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Gray_Satin_Orange_Band_template_Segoe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44C0F14-9295-4613-816F-3D726FED4DD1}" vid="{30EFF48F-ECC2-4583-9080-94C8F1DF3F3E}"/>
    </a:ext>
  </a:ext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303</Words>
  <Application>Microsoft Office PowerPoint</Application>
  <PresentationFormat>On-screen Show (4:3)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Garamond Premr Pro</vt:lpstr>
      <vt:lpstr>Segoe UI Semibold</vt:lpstr>
      <vt:lpstr>Trajan Pro</vt:lpstr>
      <vt:lpstr>Wingdings</vt:lpstr>
      <vt:lpstr>1_Gray_Satin_Orange_Band_template_Segoe</vt:lpstr>
      <vt:lpstr>Theme2</vt:lpstr>
      <vt:lpstr>2_Custom Design</vt:lpstr>
      <vt:lpstr>3_Custom Design</vt:lpstr>
      <vt:lpstr>Give Thanks To God</vt:lpstr>
      <vt:lpstr>Thanksgiving to God</vt:lpstr>
      <vt:lpstr>Thank God in Song – Psalms 96:1</vt:lpstr>
      <vt:lpstr>Thank God for His Character and Blessings in Worship – Psalms 96:2-9</vt:lpstr>
      <vt:lpstr>Thank God for His Character and Blessings in Worship – Psalms 96:2-9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Thanks To God (Part 1)</dc:title>
  <dc:creator>Micky Galloway</dc:creator>
  <cp:lastModifiedBy>Richard Lidh</cp:lastModifiedBy>
  <cp:revision>15</cp:revision>
  <cp:lastPrinted>2020-03-03T02:16:58Z</cp:lastPrinted>
  <dcterms:created xsi:type="dcterms:W3CDTF">2013-06-21T20:44:33Z</dcterms:created>
  <dcterms:modified xsi:type="dcterms:W3CDTF">2020-03-03T02:17:01Z</dcterms:modified>
</cp:coreProperties>
</file>